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Proxima Nova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9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0ce46e4c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0ce46e4c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0ce46e4c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0ce46e4c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0ce46e4c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0ce46e4c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0ce46e4c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0ce46e4c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ce46e4c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ce46e4c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0ce46e4c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0ce46e4c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0ce46e4c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0ce46e4c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letsdefend.io/training/lessons/network-fundamental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uru99.com/tcp-ip-model.html#3" TargetMode="External"/><Relationship Id="rId5" Type="http://schemas.openxmlformats.org/officeDocument/2006/relationships/hyperlink" Target="https://www.geeksforgeeks.org/tcp-ip-model/" TargetMode="External"/><Relationship Id="rId4" Type="http://schemas.openxmlformats.org/officeDocument/2006/relationships/hyperlink" Target="https://www.techtarget.com/searchsecurity/feature/The-five-different-types-of-firewal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" y="0"/>
            <a:ext cx="91348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10450" y="17775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Fundamentals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By: Aidan Fetter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3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______ is a layer 2 (or 3) device used to connect nodes that want to connect to a network and transmits data from the source port only to the destination port. This device can also: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Isolate data transmission to specific devices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Connect several devices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3675" y="1017725"/>
            <a:ext cx="10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switch</a:t>
            </a:r>
            <a:endParaRPr sz="18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64600" y="2972950"/>
            <a:ext cx="8795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_________ is a layer 1 device that contains only 2 ports that transform incoming signals into outgoing signals and transmits it to the destination. This device can also: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Strengthen the weak signals to enable transmission to longer distances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Modify the signals that are created between two LANs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0675" y="2972950"/>
            <a:ext cx="112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repeater</a:t>
            </a:r>
            <a:endParaRPr sz="18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 (Part 2)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difference between a _____ and a router is that a _____ had less ports and works in layer 2 as opposed to layer 3 (this device can be used for LAN-to-LAN connections).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11700" y="2438025"/>
            <a:ext cx="8520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I only have one device that I want connected to the internet via ethernet port, what device should I use?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11700" y="3578200"/>
            <a:ext cx="8001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 have malicious packets being sent to my network because I didn’t set up any security measures! What can I implement to block specific traffic so this doesn’t happen to anyone else?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996075" y="1152475"/>
            <a:ext cx="405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bridge					 bridge</a:t>
            </a:r>
            <a:endParaRPr sz="1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996075" y="2756613"/>
            <a:ext cx="142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A modem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602100" y="4215400"/>
            <a:ext cx="142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Firewall</a:t>
            </a:r>
            <a:endParaRPr sz="18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 (Part 3)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956200"/>
            <a:ext cx="8520600" cy="19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____ is a layer 1 device that connects computers that want to connect to the network by acting as a broadcaster from one port to all other ports in the network. This device: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Transmits data through electrical signals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Does not perform packet filtering or addressing functions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Is best suited for LAN environments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225125" y="2938300"/>
            <a:ext cx="744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______ sends data in the form of packets and uses IP addresses for data transmission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81900" y="941350"/>
            <a:ext cx="58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hub</a:t>
            </a:r>
            <a:endParaRPr sz="18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09000" y="2938300"/>
            <a:ext cx="98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router</a:t>
            </a:r>
            <a:endParaRPr sz="18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25125" y="3816350"/>
            <a:ext cx="772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Missing one?</a:t>
            </a:r>
            <a:endParaRPr sz="20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TCP/IP Model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1666250"/>
            <a:ext cx="29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1. Network Access Layer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11700" y="2416075"/>
            <a:ext cx="252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Internet Layer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282300" y="3122550"/>
            <a:ext cx="224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Transport Layer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10975" y="1027425"/>
            <a:ext cx="813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4-Layer Model:								5-Layer Model:</a:t>
            </a:r>
            <a:endParaRPr sz="1800" b="1" u="sng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82300" y="3904200"/>
            <a:ext cx="218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Application Layer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5452575" y="1636775"/>
            <a:ext cx="231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Physical Layer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452575" y="2234963"/>
            <a:ext cx="24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Data-Link Layer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401125" y="2833163"/>
            <a:ext cx="27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Network/Internet Layer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401125" y="3373550"/>
            <a:ext cx="24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Transport Layer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401125" y="3913925"/>
            <a:ext cx="262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5. Application Layer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Addresses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</a:rPr>
              <a:t>IPv4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11700" y="1725175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Char char="-"/>
            </a:pPr>
            <a:r>
              <a:rPr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IP classes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11700" y="2217775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Char char="-"/>
            </a:pPr>
            <a:r>
              <a:rPr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Subnet masks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11700" y="2787175"/>
            <a:ext cx="834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Char char="-"/>
            </a:pPr>
            <a:r>
              <a:rPr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Private networks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11700" y="3356575"/>
            <a:ext cx="834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Char char="●"/>
            </a:pPr>
            <a:r>
              <a:rPr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IPv6</a:t>
            </a:r>
            <a:endParaRPr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Address Translation (NAT)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Purpose?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 tables?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5425"/>
            <a:ext cx="5224776" cy="31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5700800" y="1834475"/>
            <a:ext cx="29838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Advantages and disadvantages of NAT?</a:t>
            </a:r>
            <a:endParaRPr sz="2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https://app.letsdefend.io/training/lessons/network-fundamentals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https://www.techtarget.com/searchsecurity/feature/The-five-different-types-of-firewalls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https://www.geeksforgeeks.org/tcp-ip-model/#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https://www.guru99.com/tcp-ip-model.html#3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Google Shape;135;p21">
            <a:extLst>
              <a:ext uri="{FF2B5EF4-FFF2-40B4-BE49-F238E27FC236}">
                <a16:creationId xmlns:a16="http://schemas.microsoft.com/office/drawing/2014/main" id="{0F65731D-C87A-54F3-ECBB-CCC34B28F7AB}"/>
              </a:ext>
            </a:extLst>
          </p:cNvPr>
          <p:cNvSpPr txBox="1">
            <a:spLocks/>
          </p:cNvSpPr>
          <p:nvPr/>
        </p:nvSpPr>
        <p:spPr>
          <a:xfrm>
            <a:off x="2006353" y="2734036"/>
            <a:ext cx="4588774" cy="199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>
              <a:buFont typeface="Proxima Nova"/>
              <a:buNone/>
            </a:pPr>
            <a:r>
              <a:rPr lang="en-US" sz="3000">
                <a:solidFill>
                  <a:srgbClr val="FF0000"/>
                </a:solidFill>
              </a:rPr>
              <a:t>Next up…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Proxima Nova"/>
              <a:buNone/>
            </a:pPr>
            <a:r>
              <a:rPr lang="en-US" sz="3000">
                <a:solidFill>
                  <a:srgbClr val="FF0000"/>
                </a:solidFill>
              </a:rPr>
              <a:t>Network Protocols!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Microsoft Office PowerPoint</Application>
  <PresentationFormat>On-screen Show (16:9)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Proxima Nova</vt:lpstr>
      <vt:lpstr>Arial</vt:lpstr>
      <vt:lpstr>Spearmint</vt:lpstr>
      <vt:lpstr>Network Fundamentals By: Aidan Fetter</vt:lpstr>
      <vt:lpstr>Network Devices</vt:lpstr>
      <vt:lpstr>Network Devices (Part 2)</vt:lpstr>
      <vt:lpstr>Network Devices (Part 3)</vt:lpstr>
      <vt:lpstr>TCP/IP Model</vt:lpstr>
      <vt:lpstr>IP Addresses</vt:lpstr>
      <vt:lpstr>Network Address Translation (NAT)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Fundamentals By: Aidan Fetter</dc:title>
  <cp:lastModifiedBy>Aidan Fetter</cp:lastModifiedBy>
  <cp:revision>1</cp:revision>
  <dcterms:modified xsi:type="dcterms:W3CDTF">2023-04-06T18:39:22Z</dcterms:modified>
</cp:coreProperties>
</file>